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49" autoAdjust="0"/>
  </p:normalViewPr>
  <p:slideViewPr>
    <p:cSldViewPr>
      <p:cViewPr varScale="1">
        <p:scale>
          <a:sx n="51" d="100"/>
          <a:sy n="51" d="100"/>
        </p:scale>
        <p:origin x="89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8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C794ED3-762F-F297-F0BE-1B6FA2854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233" y="3327888"/>
            <a:ext cx="10976995" cy="4454433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68913">
            <a:off x="13210266" y="7001411"/>
            <a:ext cx="9194903" cy="747294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465104" y="3329299"/>
            <a:ext cx="9357792" cy="819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DOSSIER DE CANDIDATURE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139082">
            <a:off x="-3694200" y="-4143082"/>
            <a:ext cx="9194903" cy="747294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6706757">
            <a:off x="-1475686" y="-1456786"/>
            <a:ext cx="7398859" cy="54566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alphaModFix amt="7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3249335">
            <a:off x="10797526" y="6148869"/>
            <a:ext cx="9427810" cy="695301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07915" y="9660"/>
            <a:ext cx="2433327" cy="34434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3519476" y="484784"/>
            <a:ext cx="3739824" cy="249321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8987695"/>
            <a:ext cx="8105031" cy="4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APPEL À CANDIDATURE - Promotion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67347"/>
          <a:stretch>
            <a:fillRect/>
          </a:stretch>
        </p:blipFill>
        <p:spPr>
          <a:xfrm>
            <a:off x="0" y="0"/>
            <a:ext cx="18288000" cy="335891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9469248"/>
            <a:ext cx="18288000" cy="817752"/>
            <a:chOff x="0" y="0"/>
            <a:chExt cx="4816593" cy="2153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15375"/>
            </a:xfrm>
            <a:custGeom>
              <a:avLst/>
              <a:gdLst/>
              <a:ahLst/>
              <a:cxnLst/>
              <a:rect l="l" t="t" r="r" b="b"/>
              <a:pathLst>
                <a:path w="4816592" h="215375">
                  <a:moveTo>
                    <a:pt x="0" y="0"/>
                  </a:moveTo>
                  <a:lnTo>
                    <a:pt x="4816592" y="0"/>
                  </a:lnTo>
                  <a:lnTo>
                    <a:pt x="4816592" y="215375"/>
                  </a:lnTo>
                  <a:lnTo>
                    <a:pt x="0" y="215375"/>
                  </a:lnTo>
                  <a:close/>
                </a:path>
              </a:pathLst>
            </a:custGeom>
            <a:solidFill>
              <a:srgbClr val="F9B80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583771" y="988090"/>
            <a:ext cx="4103780" cy="831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 spc="6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ÉQUIPE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784374"/>
            <a:ext cx="16230600" cy="425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membres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clefs de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équipe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 /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Compétences</a:t>
            </a: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200"/>
              </a:lnSpc>
            </a:pP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pouvez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joindre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CV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PJ)</a:t>
            </a: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sera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leur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rôle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 sein du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35187E-750D-9CB4-F116-8D8A3C5B7CC9}"/>
              </a:ext>
            </a:extLst>
          </p:cNvPr>
          <p:cNvSpPr txBox="1"/>
          <p:nvPr/>
        </p:nvSpPr>
        <p:spPr>
          <a:xfrm>
            <a:off x="12268200" y="9659684"/>
            <a:ext cx="4991100" cy="380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220"/>
              </a:lnSpc>
            </a:pPr>
            <a:r>
              <a:rPr lang="en-US" sz="2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DOSSIER DE CANDIDATURE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67347"/>
          <a:stretch>
            <a:fillRect/>
          </a:stretch>
        </p:blipFill>
        <p:spPr>
          <a:xfrm>
            <a:off x="0" y="0"/>
            <a:ext cx="18288000" cy="335891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9469248"/>
            <a:ext cx="18288000" cy="817752"/>
            <a:chOff x="0" y="0"/>
            <a:chExt cx="4816593" cy="2153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15375"/>
            </a:xfrm>
            <a:custGeom>
              <a:avLst/>
              <a:gdLst/>
              <a:ahLst/>
              <a:cxnLst/>
              <a:rect l="l" t="t" r="r" b="b"/>
              <a:pathLst>
                <a:path w="4816592" h="215375">
                  <a:moveTo>
                    <a:pt x="0" y="0"/>
                  </a:moveTo>
                  <a:lnTo>
                    <a:pt x="4816592" y="0"/>
                  </a:lnTo>
                  <a:lnTo>
                    <a:pt x="4816592" y="215375"/>
                  </a:lnTo>
                  <a:lnTo>
                    <a:pt x="0" y="215375"/>
                  </a:lnTo>
                  <a:close/>
                </a:path>
              </a:pathLst>
            </a:custGeom>
            <a:solidFill>
              <a:srgbClr val="F9B80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763000" y="876300"/>
            <a:ext cx="8078869" cy="1210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 spc="43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PRÉVISIONS</a:t>
            </a:r>
          </a:p>
          <a:p>
            <a:pPr algn="ctr">
              <a:lnSpc>
                <a:spcPts val="4900"/>
              </a:lnSpc>
            </a:pPr>
            <a:r>
              <a:rPr lang="en-US" sz="3500" b="1" spc="43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FINANCIÈRES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4164750"/>
            <a:ext cx="16230600" cy="372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Faites-vous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déjà du chiffre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d’affaires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Si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oui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précisez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montant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année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la projection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prévue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le type de clients (les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noms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nécessaire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Synthétisez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chiffres clefs de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prévisions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financières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CA, marge,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trésorerie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BFR….</a:t>
            </a: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pouvez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également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mettre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avant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prévisions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clients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taux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conversion, KPIs.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DC5D2D-0400-D003-5673-2DC542545BCD}"/>
              </a:ext>
            </a:extLst>
          </p:cNvPr>
          <p:cNvSpPr txBox="1"/>
          <p:nvPr/>
        </p:nvSpPr>
        <p:spPr>
          <a:xfrm>
            <a:off x="12268200" y="9659684"/>
            <a:ext cx="4991100" cy="380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220"/>
              </a:lnSpc>
            </a:pPr>
            <a:r>
              <a:rPr lang="en-US" sz="2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DOSSIER DE CANDIDATURE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67347"/>
          <a:stretch>
            <a:fillRect/>
          </a:stretch>
        </p:blipFill>
        <p:spPr>
          <a:xfrm>
            <a:off x="0" y="0"/>
            <a:ext cx="18288000" cy="335891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9469248"/>
            <a:ext cx="18288000" cy="817752"/>
            <a:chOff x="0" y="0"/>
            <a:chExt cx="4816593" cy="2153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15375"/>
            </a:xfrm>
            <a:custGeom>
              <a:avLst/>
              <a:gdLst/>
              <a:ahLst/>
              <a:cxnLst/>
              <a:rect l="l" t="t" r="r" b="b"/>
              <a:pathLst>
                <a:path w="4816592" h="215375">
                  <a:moveTo>
                    <a:pt x="0" y="0"/>
                  </a:moveTo>
                  <a:lnTo>
                    <a:pt x="4816592" y="0"/>
                  </a:lnTo>
                  <a:lnTo>
                    <a:pt x="4816592" y="215375"/>
                  </a:lnTo>
                  <a:lnTo>
                    <a:pt x="0" y="215375"/>
                  </a:lnTo>
                  <a:close/>
                </a:path>
              </a:pathLst>
            </a:custGeom>
            <a:solidFill>
              <a:srgbClr val="F9B80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686800" y="876300"/>
            <a:ext cx="8102478" cy="1210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 spc="43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LES OBJECTIFS</a:t>
            </a:r>
          </a:p>
          <a:p>
            <a:pPr algn="ctr">
              <a:lnSpc>
                <a:spcPts val="4900"/>
              </a:lnSpc>
            </a:pPr>
            <a:r>
              <a:rPr lang="en-US" sz="3500" b="1" spc="43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ATTEINTS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4164750"/>
            <a:ext cx="16230600" cy="3184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Avez-vous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déjà des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fixés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Si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oui</a:t>
            </a:r>
            <a:r>
              <a:rPr lang="en-US" sz="3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quels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sont-ils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quelle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échéance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Qu'avez-vous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atteint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l'instant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?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Commerciaux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marketing...</a:t>
            </a: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200"/>
              </a:lnSpc>
            </a:pP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peut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être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site internet qui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déjà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lancé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un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visiteurs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uniques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site / un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clients déjà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obtenu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version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bêta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produit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593405-B3D3-D8B1-8EA7-3DB5704E6317}"/>
              </a:ext>
            </a:extLst>
          </p:cNvPr>
          <p:cNvSpPr txBox="1"/>
          <p:nvPr/>
        </p:nvSpPr>
        <p:spPr>
          <a:xfrm>
            <a:off x="12268200" y="9659684"/>
            <a:ext cx="4991100" cy="380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220"/>
              </a:lnSpc>
            </a:pPr>
            <a:r>
              <a:rPr lang="en-US" sz="2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DOSSIER DE CANDIDATURE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67347"/>
          <a:stretch>
            <a:fillRect/>
          </a:stretch>
        </p:blipFill>
        <p:spPr>
          <a:xfrm>
            <a:off x="0" y="0"/>
            <a:ext cx="18288000" cy="335891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9469248"/>
            <a:ext cx="18288000" cy="817752"/>
            <a:chOff x="0" y="0"/>
            <a:chExt cx="4816593" cy="2153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15375"/>
            </a:xfrm>
            <a:custGeom>
              <a:avLst/>
              <a:gdLst/>
              <a:ahLst/>
              <a:cxnLst/>
              <a:rect l="l" t="t" r="r" b="b"/>
              <a:pathLst>
                <a:path w="4816592" h="215375">
                  <a:moveTo>
                    <a:pt x="0" y="0"/>
                  </a:moveTo>
                  <a:lnTo>
                    <a:pt x="4816592" y="0"/>
                  </a:lnTo>
                  <a:lnTo>
                    <a:pt x="4816592" y="215375"/>
                  </a:lnTo>
                  <a:lnTo>
                    <a:pt x="0" y="215375"/>
                  </a:lnTo>
                  <a:close/>
                </a:path>
              </a:pathLst>
            </a:custGeom>
            <a:solidFill>
              <a:srgbClr val="F9B80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596835" y="475373"/>
            <a:ext cx="6482919" cy="1838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 spc="43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PLAN D’ACTIONS ET UTILISATION DES FONDS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349394"/>
            <a:ext cx="16497300" cy="48079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Décrivez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d’actions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sous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forme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planning. </a:t>
            </a:r>
          </a:p>
          <a:p>
            <a:pPr algn="just">
              <a:lnSpc>
                <a:spcPts val="4200"/>
              </a:lnSpc>
            </a:pP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 plan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d’action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décrit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grandes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étapes de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création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 un axe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temporel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pouvez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rappeler les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grandes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tâches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liées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chaque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étape).</a:t>
            </a: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Avez-vous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BP et un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prévisionnel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jour ?</a:t>
            </a: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Avez-vous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déjà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levé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fonds ? Si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oui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dilutif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non-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dilutif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pour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montant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605FD718-F2C3-7D2E-0D6D-837682CFC02A}"/>
              </a:ext>
            </a:extLst>
          </p:cNvPr>
          <p:cNvSpPr txBox="1"/>
          <p:nvPr/>
        </p:nvSpPr>
        <p:spPr>
          <a:xfrm>
            <a:off x="12268200" y="9659684"/>
            <a:ext cx="4991100" cy="380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220"/>
              </a:lnSpc>
            </a:pPr>
            <a:r>
              <a:rPr lang="en-US" sz="2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DOSSIER DE CANDIDATURE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67347"/>
          <a:stretch>
            <a:fillRect/>
          </a:stretch>
        </p:blipFill>
        <p:spPr>
          <a:xfrm>
            <a:off x="0" y="0"/>
            <a:ext cx="18288000" cy="335891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9469248"/>
            <a:ext cx="18288000" cy="817752"/>
            <a:chOff x="0" y="0"/>
            <a:chExt cx="4816593" cy="2153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15375"/>
            </a:xfrm>
            <a:custGeom>
              <a:avLst/>
              <a:gdLst/>
              <a:ahLst/>
              <a:cxnLst/>
              <a:rect l="l" t="t" r="r" b="b"/>
              <a:pathLst>
                <a:path w="4816592" h="215375">
                  <a:moveTo>
                    <a:pt x="0" y="0"/>
                  </a:moveTo>
                  <a:lnTo>
                    <a:pt x="4816592" y="0"/>
                  </a:lnTo>
                  <a:lnTo>
                    <a:pt x="4816592" y="215375"/>
                  </a:lnTo>
                  <a:lnTo>
                    <a:pt x="0" y="215375"/>
                  </a:lnTo>
                  <a:close/>
                </a:path>
              </a:pathLst>
            </a:custGeom>
            <a:solidFill>
              <a:srgbClr val="F9B80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4597837"/>
            <a:ext cx="16573500" cy="2124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Avez-vous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besoin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financement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Si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oui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avez-vous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déjà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dimensionné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besoin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doit-il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intervenir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(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combien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temps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pouvez-vous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encore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tenir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sans)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168885BB-0C76-D7E8-5A91-093660ADD2FB}"/>
              </a:ext>
            </a:extLst>
          </p:cNvPr>
          <p:cNvSpPr txBox="1"/>
          <p:nvPr/>
        </p:nvSpPr>
        <p:spPr>
          <a:xfrm>
            <a:off x="9596835" y="475373"/>
            <a:ext cx="6482919" cy="1838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 spc="43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PLAN D’ACTIONS ET UTILISATION DES FONDS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739D68EA-006E-7FD6-5F36-18A0BFBC2A06}"/>
              </a:ext>
            </a:extLst>
          </p:cNvPr>
          <p:cNvSpPr txBox="1"/>
          <p:nvPr/>
        </p:nvSpPr>
        <p:spPr>
          <a:xfrm>
            <a:off x="12268200" y="9659684"/>
            <a:ext cx="4991100" cy="380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220"/>
              </a:lnSpc>
            </a:pPr>
            <a:r>
              <a:rPr lang="en-US" sz="2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DOSSIER DE CANDIDATURE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67347"/>
          <a:stretch>
            <a:fillRect/>
          </a:stretch>
        </p:blipFill>
        <p:spPr>
          <a:xfrm>
            <a:off x="0" y="0"/>
            <a:ext cx="18288000" cy="335891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9469248"/>
            <a:ext cx="18288000" cy="817752"/>
            <a:chOff x="0" y="0"/>
            <a:chExt cx="4816593" cy="2153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15375"/>
            </a:xfrm>
            <a:custGeom>
              <a:avLst/>
              <a:gdLst/>
              <a:ahLst/>
              <a:cxnLst/>
              <a:rect l="l" t="t" r="r" b="b"/>
              <a:pathLst>
                <a:path w="4816592" h="215375">
                  <a:moveTo>
                    <a:pt x="0" y="0"/>
                  </a:moveTo>
                  <a:lnTo>
                    <a:pt x="4816592" y="0"/>
                  </a:lnTo>
                  <a:lnTo>
                    <a:pt x="4816592" y="215375"/>
                  </a:lnTo>
                  <a:lnTo>
                    <a:pt x="0" y="215375"/>
                  </a:lnTo>
                  <a:close/>
                </a:path>
              </a:pathLst>
            </a:custGeom>
            <a:solidFill>
              <a:srgbClr val="F9B80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601200" y="852726"/>
            <a:ext cx="6951284" cy="831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 spc="6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CONCLUSION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5685487"/>
            <a:ext cx="16230600" cy="4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Avez-vous d’autres informations que vous souhaiteriez partager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CDAF40-6A84-CE61-EF40-37ED87293F60}"/>
              </a:ext>
            </a:extLst>
          </p:cNvPr>
          <p:cNvSpPr txBox="1"/>
          <p:nvPr/>
        </p:nvSpPr>
        <p:spPr>
          <a:xfrm>
            <a:off x="12268200" y="9659684"/>
            <a:ext cx="4991100" cy="380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220"/>
              </a:lnSpc>
            </a:pPr>
            <a:r>
              <a:rPr lang="en-US" sz="2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DOSSIER DE CANDIDATURE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8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68913">
            <a:off x="13210266" y="7001411"/>
            <a:ext cx="9194903" cy="747294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100000" flipH="1">
            <a:off x="-3257069" y="-5020710"/>
            <a:ext cx="9194903" cy="747294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717803"/>
            <a:ext cx="16230600" cy="7458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pour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participation !</a:t>
            </a:r>
          </a:p>
          <a:p>
            <a:pPr algn="just">
              <a:lnSpc>
                <a:spcPts val="3919"/>
              </a:lnSpc>
            </a:pPr>
            <a:endParaRPr lang="en-US" sz="2799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919"/>
              </a:lnSpc>
            </a:pP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dossier de candidature sera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étudié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dans les plus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brefs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délais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notre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sélection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3919"/>
              </a:lnSpc>
            </a:pPr>
            <a:endParaRPr lang="en-US" sz="2799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919"/>
              </a:lnSpc>
            </a:pP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recevrez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par mail, les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résultats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pré-sélections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US" sz="2799" dirty="0">
                <a:solidFill>
                  <a:srgbClr val="F9B8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en-US" sz="2799" dirty="0" err="1">
                <a:solidFill>
                  <a:srgbClr val="F9B8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décembre</a:t>
            </a:r>
            <a:r>
              <a:rPr lang="en-US" sz="2799" dirty="0">
                <a:solidFill>
                  <a:srgbClr val="F9B8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ts val="3919"/>
              </a:lnSpc>
            </a:pPr>
            <a:endParaRPr lang="en-US" sz="2799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919"/>
              </a:lnSpc>
            </a:pP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D’ici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avez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besoin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d’informations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complémentaires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n’hésitez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nous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contacter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l’adresse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suivante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799" dirty="0" err="1">
                <a:solidFill>
                  <a:srgbClr val="F9B8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accelerator@advans-lab.com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ts val="3919"/>
              </a:lnSpc>
            </a:pPr>
            <a:endParaRPr lang="en-US" sz="2799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919"/>
              </a:lnSpc>
            </a:pP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rappel,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voici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calendrier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la promotion 2024 : </a:t>
            </a:r>
          </a:p>
          <a:p>
            <a:pPr algn="just">
              <a:lnSpc>
                <a:spcPts val="3919"/>
              </a:lnSpc>
            </a:pPr>
            <a:endParaRPr lang="en-US" sz="2799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919"/>
              </a:lnSpc>
            </a:pPr>
            <a:endParaRPr lang="en-US" sz="2799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919"/>
              </a:lnSpc>
            </a:pPr>
            <a:endParaRPr lang="en-US" sz="2799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919"/>
              </a:lnSpc>
            </a:pPr>
            <a:endParaRPr lang="en-US" sz="2799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919"/>
              </a:lnSpc>
            </a:pP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très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vite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515600" y="5143500"/>
            <a:ext cx="5303924" cy="3691058"/>
            <a:chOff x="0" y="0"/>
            <a:chExt cx="7071899" cy="4921411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7071899" cy="422484"/>
              <a:chOff x="0" y="0"/>
              <a:chExt cx="2551001" cy="152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551001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2551001" h="152400">
                    <a:moveTo>
                      <a:pt x="0" y="0"/>
                    </a:moveTo>
                    <a:lnTo>
                      <a:pt x="2551001" y="0"/>
                    </a:lnTo>
                    <a:lnTo>
                      <a:pt x="2551001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F9B803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>
              <a:off x="8970" y="540277"/>
              <a:ext cx="2017215" cy="779199"/>
              <a:chOff x="0" y="0"/>
              <a:chExt cx="1913890" cy="739287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913890" cy="739287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739287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739287"/>
                    </a:lnTo>
                    <a:lnTo>
                      <a:pt x="0" y="73928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2160201" y="540277"/>
              <a:ext cx="4911698" cy="779199"/>
              <a:chOff x="0" y="0"/>
              <a:chExt cx="4660112" cy="73928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4660112" cy="739287"/>
              </a:xfrm>
              <a:custGeom>
                <a:avLst/>
                <a:gdLst/>
                <a:ahLst/>
                <a:cxnLst/>
                <a:rect l="l" t="t" r="r" b="b"/>
                <a:pathLst>
                  <a:path w="4660112" h="739287">
                    <a:moveTo>
                      <a:pt x="0" y="0"/>
                    </a:moveTo>
                    <a:lnTo>
                      <a:pt x="4660112" y="0"/>
                    </a:lnTo>
                    <a:lnTo>
                      <a:pt x="4660112" y="739287"/>
                    </a:lnTo>
                    <a:lnTo>
                      <a:pt x="0" y="739287"/>
                    </a:lnTo>
                    <a:close/>
                  </a:path>
                </a:pathLst>
              </a:custGeom>
              <a:solidFill>
                <a:srgbClr val="9797C4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9048" y="1438229"/>
              <a:ext cx="2017215" cy="779199"/>
              <a:chOff x="0" y="0"/>
              <a:chExt cx="1913890" cy="73928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913890" cy="739287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739287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739287"/>
                    </a:lnTo>
                    <a:lnTo>
                      <a:pt x="0" y="73928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2160279" y="1438229"/>
              <a:ext cx="4911620" cy="779199"/>
              <a:chOff x="0" y="0"/>
              <a:chExt cx="4660038" cy="739287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4660038" cy="739287"/>
              </a:xfrm>
              <a:custGeom>
                <a:avLst/>
                <a:gdLst/>
                <a:ahLst/>
                <a:cxnLst/>
                <a:rect l="l" t="t" r="r" b="b"/>
                <a:pathLst>
                  <a:path w="4660038" h="739287">
                    <a:moveTo>
                      <a:pt x="0" y="0"/>
                    </a:moveTo>
                    <a:lnTo>
                      <a:pt x="4660038" y="0"/>
                    </a:lnTo>
                    <a:lnTo>
                      <a:pt x="4660038" y="739287"/>
                    </a:lnTo>
                    <a:lnTo>
                      <a:pt x="0" y="739287"/>
                    </a:lnTo>
                    <a:close/>
                  </a:path>
                </a:pathLst>
              </a:custGeom>
              <a:solidFill>
                <a:srgbClr val="9797C4"/>
              </a:solidFill>
            </p:spPr>
          </p:sp>
        </p:grpSp>
        <p:grpSp>
          <p:nvGrpSpPr>
            <p:cNvPr id="16" name="Group 16"/>
            <p:cNvGrpSpPr/>
            <p:nvPr/>
          </p:nvGrpSpPr>
          <p:grpSpPr>
            <a:xfrm>
              <a:off x="9126" y="2346308"/>
              <a:ext cx="2017215" cy="779199"/>
              <a:chOff x="0" y="0"/>
              <a:chExt cx="1913890" cy="739287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913890" cy="739287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739287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739287"/>
                    </a:lnTo>
                    <a:lnTo>
                      <a:pt x="0" y="73928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2160356" y="2346308"/>
              <a:ext cx="4911542" cy="779199"/>
              <a:chOff x="0" y="0"/>
              <a:chExt cx="4659964" cy="739287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4659964" cy="739287"/>
              </a:xfrm>
              <a:custGeom>
                <a:avLst/>
                <a:gdLst/>
                <a:ahLst/>
                <a:cxnLst/>
                <a:rect l="l" t="t" r="r" b="b"/>
                <a:pathLst>
                  <a:path w="4659964" h="739287">
                    <a:moveTo>
                      <a:pt x="0" y="0"/>
                    </a:moveTo>
                    <a:lnTo>
                      <a:pt x="4659964" y="0"/>
                    </a:lnTo>
                    <a:lnTo>
                      <a:pt x="4659964" y="739287"/>
                    </a:lnTo>
                    <a:lnTo>
                      <a:pt x="0" y="739287"/>
                    </a:lnTo>
                    <a:close/>
                  </a:path>
                </a:pathLst>
              </a:custGeom>
              <a:solidFill>
                <a:srgbClr val="9797C4"/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>
              <a:off x="9204" y="3244260"/>
              <a:ext cx="2017215" cy="779199"/>
              <a:chOff x="0" y="0"/>
              <a:chExt cx="1913890" cy="739287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913890" cy="739287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739287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739287"/>
                    </a:lnTo>
                    <a:lnTo>
                      <a:pt x="0" y="73928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2" name="Group 22"/>
            <p:cNvGrpSpPr/>
            <p:nvPr/>
          </p:nvGrpSpPr>
          <p:grpSpPr>
            <a:xfrm>
              <a:off x="2160434" y="3244260"/>
              <a:ext cx="4911464" cy="779199"/>
              <a:chOff x="0" y="0"/>
              <a:chExt cx="4659891" cy="739287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4659891" cy="739287"/>
              </a:xfrm>
              <a:custGeom>
                <a:avLst/>
                <a:gdLst/>
                <a:ahLst/>
                <a:cxnLst/>
                <a:rect l="l" t="t" r="r" b="b"/>
                <a:pathLst>
                  <a:path w="4659891" h="739287">
                    <a:moveTo>
                      <a:pt x="0" y="0"/>
                    </a:moveTo>
                    <a:lnTo>
                      <a:pt x="4659891" y="0"/>
                    </a:lnTo>
                    <a:lnTo>
                      <a:pt x="4659891" y="739287"/>
                    </a:lnTo>
                    <a:lnTo>
                      <a:pt x="0" y="739287"/>
                    </a:lnTo>
                    <a:close/>
                  </a:path>
                </a:pathLst>
              </a:custGeom>
              <a:solidFill>
                <a:srgbClr val="9797C4"/>
              </a:solidFill>
            </p:spPr>
          </p:sp>
        </p:grpSp>
        <p:grpSp>
          <p:nvGrpSpPr>
            <p:cNvPr id="24" name="Group 24"/>
            <p:cNvGrpSpPr/>
            <p:nvPr/>
          </p:nvGrpSpPr>
          <p:grpSpPr>
            <a:xfrm>
              <a:off x="9282" y="4142212"/>
              <a:ext cx="2017215" cy="779199"/>
              <a:chOff x="0" y="0"/>
              <a:chExt cx="1913890" cy="739287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913890" cy="739287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739287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739287"/>
                    </a:lnTo>
                    <a:lnTo>
                      <a:pt x="0" y="73928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6" name="Group 26"/>
            <p:cNvGrpSpPr/>
            <p:nvPr/>
          </p:nvGrpSpPr>
          <p:grpSpPr>
            <a:xfrm>
              <a:off x="2160512" y="4142212"/>
              <a:ext cx="4911387" cy="779199"/>
              <a:chOff x="0" y="0"/>
              <a:chExt cx="4659817" cy="739287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4659817" cy="739287"/>
              </a:xfrm>
              <a:custGeom>
                <a:avLst/>
                <a:gdLst/>
                <a:ahLst/>
                <a:cxnLst/>
                <a:rect l="l" t="t" r="r" b="b"/>
                <a:pathLst>
                  <a:path w="4659817" h="739287">
                    <a:moveTo>
                      <a:pt x="0" y="0"/>
                    </a:moveTo>
                    <a:lnTo>
                      <a:pt x="4659817" y="0"/>
                    </a:lnTo>
                    <a:lnTo>
                      <a:pt x="4659817" y="739287"/>
                    </a:lnTo>
                    <a:lnTo>
                      <a:pt x="0" y="739287"/>
                    </a:lnTo>
                    <a:close/>
                  </a:path>
                </a:pathLst>
              </a:custGeom>
              <a:solidFill>
                <a:srgbClr val="9797C4"/>
              </a:solidFill>
            </p:spPr>
          </p:sp>
        </p:grpSp>
        <p:sp>
          <p:nvSpPr>
            <p:cNvPr id="28" name="TextBox 28"/>
            <p:cNvSpPr txBox="1"/>
            <p:nvPr/>
          </p:nvSpPr>
          <p:spPr>
            <a:xfrm>
              <a:off x="8892" y="573191"/>
              <a:ext cx="2017293" cy="2492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142">
                  <a:solidFill>
                    <a:srgbClr val="2438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NOV.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8969" y="802052"/>
              <a:ext cx="2017293" cy="4526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09"/>
                </a:lnSpc>
              </a:pPr>
              <a:r>
                <a:rPr lang="en-US" sz="2077" dirty="0">
                  <a:solidFill>
                    <a:srgbClr val="2438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631295" y="27227"/>
              <a:ext cx="1027945" cy="313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36"/>
                </a:lnSpc>
              </a:pPr>
              <a:r>
                <a:rPr lang="en-US" sz="1454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Date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2531972" y="27227"/>
              <a:ext cx="1678908" cy="313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036"/>
                </a:lnSpc>
              </a:pPr>
              <a:r>
                <a:rPr lang="en-US" sz="1454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Programme</a:t>
              </a:r>
              <a:endParaRPr lang="en-US" sz="145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2531972" y="798231"/>
              <a:ext cx="4142910" cy="3006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890"/>
                </a:lnSpc>
              </a:pPr>
              <a:r>
                <a:rPr lang="en-US" sz="135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Ouverture</a:t>
              </a:r>
              <a:r>
                <a:rPr lang="en-US" sz="13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135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l'appel</a:t>
              </a:r>
              <a:r>
                <a:rPr lang="en-US" sz="13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à</a:t>
              </a:r>
              <a:r>
                <a:rPr lang="en-US" sz="13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candidature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8970" y="1471143"/>
              <a:ext cx="2017293" cy="2492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142">
                  <a:solidFill>
                    <a:srgbClr val="2438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DEC.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9048" y="1700004"/>
              <a:ext cx="2017293" cy="4526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09"/>
                </a:lnSpc>
              </a:pPr>
              <a:r>
                <a:rPr lang="en-US" sz="2077" dirty="0">
                  <a:solidFill>
                    <a:srgbClr val="2438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2532049" y="1696183"/>
              <a:ext cx="4142832" cy="3006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890"/>
                </a:lnSpc>
              </a:pPr>
              <a:r>
                <a:rPr lang="en-US" sz="135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Clôture</a:t>
              </a:r>
              <a:r>
                <a:rPr lang="en-US" sz="13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du </a:t>
              </a:r>
              <a:r>
                <a:rPr lang="en-US" sz="135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dépôt</a:t>
              </a:r>
              <a:r>
                <a:rPr lang="en-US" sz="13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des dossiers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9048" y="2379222"/>
              <a:ext cx="2017293" cy="2492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142">
                  <a:solidFill>
                    <a:srgbClr val="2438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DEC.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9125" y="2608083"/>
              <a:ext cx="2017293" cy="4526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09"/>
                </a:lnSpc>
              </a:pPr>
              <a:r>
                <a:rPr lang="en-US" sz="2077" dirty="0">
                  <a:solidFill>
                    <a:srgbClr val="2438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18-19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2532128" y="2604262"/>
              <a:ext cx="4226876" cy="3006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890"/>
                </a:lnSpc>
              </a:pPr>
              <a:r>
                <a:rPr lang="en-US" sz="135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Comité</a:t>
              </a:r>
              <a:r>
                <a:rPr lang="en-US" sz="13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selection avec pitch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9126" y="3277174"/>
              <a:ext cx="2017293" cy="2492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142">
                  <a:solidFill>
                    <a:srgbClr val="2438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DEC.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9204" y="3506035"/>
              <a:ext cx="2017293" cy="4526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09"/>
                </a:lnSpc>
              </a:pPr>
              <a:r>
                <a:rPr lang="en-US" sz="2077" dirty="0">
                  <a:solidFill>
                    <a:srgbClr val="2438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2532205" y="3502214"/>
              <a:ext cx="4142676" cy="3006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890"/>
                </a:lnSpc>
              </a:pPr>
              <a:r>
                <a:rPr lang="en-US" sz="135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Annonce</a:t>
              </a:r>
              <a:r>
                <a:rPr lang="en-US" sz="13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des </a:t>
              </a:r>
              <a:r>
                <a:rPr lang="en-US" sz="135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résultats</a:t>
              </a:r>
              <a:endParaRPr lang="en-US" sz="13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9204" y="4175126"/>
              <a:ext cx="2017293" cy="2492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142">
                  <a:solidFill>
                    <a:srgbClr val="2438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JAN.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9281" y="4403987"/>
              <a:ext cx="2017293" cy="4526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09"/>
                </a:lnSpc>
              </a:pPr>
              <a:r>
                <a:rPr lang="en-US" sz="2077" dirty="0">
                  <a:solidFill>
                    <a:srgbClr val="2438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2532283" y="4400166"/>
              <a:ext cx="4142599" cy="3006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890"/>
                </a:lnSpc>
              </a:pPr>
              <a:r>
                <a:rPr lang="en-US" sz="13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Onboarding de la promotion</a:t>
              </a:r>
            </a:p>
          </p:txBody>
        </p:sp>
      </p:grpSp>
      <p:pic>
        <p:nvPicPr>
          <p:cNvPr id="45" name="Picture 45"/>
          <p:cNvPicPr>
            <a:picLocks noChangeAspect="1"/>
          </p:cNvPicPr>
          <p:nvPr/>
        </p:nvPicPr>
        <p:blipFill>
          <a:blip r:embed="rId4"/>
          <a:srcRect b="24734"/>
          <a:stretch>
            <a:fillRect/>
          </a:stretch>
        </p:blipFill>
        <p:spPr>
          <a:xfrm>
            <a:off x="3007639" y="6823678"/>
            <a:ext cx="2285799" cy="24346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8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796282"/>
            <a:ext cx="16230600" cy="2957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 dossier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permet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candidater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la </a:t>
            </a:r>
            <a:r>
              <a:rPr lang="en-US" sz="2799" dirty="0">
                <a:solidFill>
                  <a:srgbClr val="F9B8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promotion 2024 du </a:t>
            </a:r>
            <a:r>
              <a:rPr lang="en-US" sz="2799" dirty="0" err="1">
                <a:solidFill>
                  <a:srgbClr val="F9B8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799" dirty="0">
                <a:solidFill>
                  <a:srgbClr val="F9B8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ADVANS Accelerator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permettra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 jury de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déterminer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correspond aux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critères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sélection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Toutes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restent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confidentielles</a:t>
            </a: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ts val="3919"/>
              </a:lnSpc>
            </a:pPr>
            <a:endParaRPr lang="en-US" sz="2799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919"/>
              </a:lnSpc>
            </a:pPr>
            <a:endParaRPr lang="en-US" sz="2799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919"/>
              </a:lnSpc>
            </a:pPr>
            <a:r>
              <a:rPr lang="en-US" sz="27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 redaction !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b="24734"/>
          <a:stretch>
            <a:fillRect/>
          </a:stretch>
        </p:blipFill>
        <p:spPr>
          <a:xfrm>
            <a:off x="7875886" y="5754112"/>
            <a:ext cx="2536227" cy="27013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68913">
            <a:off x="13210266" y="7001411"/>
            <a:ext cx="9194903" cy="747294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8100000" flipH="1">
            <a:off x="-2819277" y="-4485950"/>
            <a:ext cx="9194903" cy="74729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67347"/>
          <a:stretch>
            <a:fillRect/>
          </a:stretch>
        </p:blipFill>
        <p:spPr>
          <a:xfrm>
            <a:off x="0" y="0"/>
            <a:ext cx="18288000" cy="335891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9469248"/>
            <a:ext cx="18288000" cy="817752"/>
            <a:chOff x="0" y="0"/>
            <a:chExt cx="4816593" cy="2153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15375"/>
            </a:xfrm>
            <a:custGeom>
              <a:avLst/>
              <a:gdLst/>
              <a:ahLst/>
              <a:cxnLst/>
              <a:rect l="l" t="t" r="r" b="b"/>
              <a:pathLst>
                <a:path w="4816592" h="215375">
                  <a:moveTo>
                    <a:pt x="0" y="0"/>
                  </a:moveTo>
                  <a:lnTo>
                    <a:pt x="4816592" y="0"/>
                  </a:lnTo>
                  <a:lnTo>
                    <a:pt x="4816592" y="215375"/>
                  </a:lnTo>
                  <a:lnTo>
                    <a:pt x="0" y="215375"/>
                  </a:lnTo>
                  <a:close/>
                </a:path>
              </a:pathLst>
            </a:custGeom>
            <a:solidFill>
              <a:srgbClr val="F9B80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0" y="800100"/>
            <a:ext cx="4693602" cy="831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 spc="6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IDENTITÉ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057400" y="2006059"/>
            <a:ext cx="14679005" cy="749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Entreprise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de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création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Siège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social : </a:t>
            </a: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web du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existant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:</a:t>
            </a: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200"/>
              </a:lnSpc>
            </a:pPr>
            <a:r>
              <a:rPr lang="fr-FR" sz="3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 sont les associés (avec un rôle opérationnel ou non) :</a:t>
            </a: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200"/>
              </a:lnSpc>
            </a:pP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Nom :</a:t>
            </a: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Prénom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Téléphone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Mail : 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268200" y="9659684"/>
            <a:ext cx="4991100" cy="380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220"/>
              </a:lnSpc>
            </a:pPr>
            <a:r>
              <a:rPr lang="en-US" sz="2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DOSSIER DE CANDIDATURE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67347"/>
          <a:stretch>
            <a:fillRect/>
          </a:stretch>
        </p:blipFill>
        <p:spPr>
          <a:xfrm>
            <a:off x="0" y="0"/>
            <a:ext cx="18288000" cy="335891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9469248"/>
            <a:ext cx="18288000" cy="817752"/>
            <a:chOff x="0" y="0"/>
            <a:chExt cx="4816593" cy="2153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15375"/>
            </a:xfrm>
            <a:custGeom>
              <a:avLst/>
              <a:gdLst/>
              <a:ahLst/>
              <a:cxnLst/>
              <a:rect l="l" t="t" r="r" b="b"/>
              <a:pathLst>
                <a:path w="4816592" h="215375">
                  <a:moveTo>
                    <a:pt x="0" y="0"/>
                  </a:moveTo>
                  <a:lnTo>
                    <a:pt x="4816592" y="0"/>
                  </a:lnTo>
                  <a:lnTo>
                    <a:pt x="4816592" y="215375"/>
                  </a:lnTo>
                  <a:lnTo>
                    <a:pt x="0" y="215375"/>
                  </a:lnTo>
                  <a:close/>
                </a:path>
              </a:pathLst>
            </a:custGeom>
            <a:solidFill>
              <a:srgbClr val="F9B80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502348" y="682582"/>
            <a:ext cx="8737283" cy="573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 spc="43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PROBLÉMATIQUE IDENTIFIÉE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4448809"/>
            <a:ext cx="15871286" cy="274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quelle(s)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problématique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(s)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répond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>
              <a:lnSpc>
                <a:spcPts val="7500"/>
              </a:lnSpc>
            </a:pP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7500"/>
              </a:lnSpc>
            </a:pP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marché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positionne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8A5F2ED6-AA3A-3621-5AB1-32530D4DCF3C}"/>
              </a:ext>
            </a:extLst>
          </p:cNvPr>
          <p:cNvSpPr txBox="1"/>
          <p:nvPr/>
        </p:nvSpPr>
        <p:spPr>
          <a:xfrm>
            <a:off x="12268200" y="9659684"/>
            <a:ext cx="4991100" cy="380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220"/>
              </a:lnSpc>
            </a:pPr>
            <a:r>
              <a:rPr lang="en-US" sz="2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DOSSIER DE CANDIDATURE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67347"/>
          <a:stretch>
            <a:fillRect/>
          </a:stretch>
        </p:blipFill>
        <p:spPr>
          <a:xfrm>
            <a:off x="0" y="0"/>
            <a:ext cx="18288000" cy="335891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9469248"/>
            <a:ext cx="18288000" cy="817752"/>
            <a:chOff x="0" y="0"/>
            <a:chExt cx="4816593" cy="2153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15375"/>
            </a:xfrm>
            <a:custGeom>
              <a:avLst/>
              <a:gdLst/>
              <a:ahLst/>
              <a:cxnLst/>
              <a:rect l="l" t="t" r="r" b="b"/>
              <a:pathLst>
                <a:path w="4816592" h="215375">
                  <a:moveTo>
                    <a:pt x="0" y="0"/>
                  </a:moveTo>
                  <a:lnTo>
                    <a:pt x="4816592" y="0"/>
                  </a:lnTo>
                  <a:lnTo>
                    <a:pt x="4816592" y="215375"/>
                  </a:lnTo>
                  <a:lnTo>
                    <a:pt x="0" y="215375"/>
                  </a:lnTo>
                  <a:close/>
                </a:path>
              </a:pathLst>
            </a:custGeom>
            <a:solidFill>
              <a:srgbClr val="F9B80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0" y="1017866"/>
            <a:ext cx="5177731" cy="831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 spc="6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SOLUTION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4448809"/>
            <a:ext cx="16230600" cy="274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3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 solution proposez-vous pour résoudre ces problématiques ?</a:t>
            </a:r>
          </a:p>
          <a:p>
            <a:pPr>
              <a:lnSpc>
                <a:spcPts val="7500"/>
              </a:lnSpc>
            </a:pPr>
            <a:endParaRPr lang="en-US" sz="3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7500"/>
              </a:lnSpc>
            </a:pPr>
            <a:r>
              <a:rPr lang="en-US" sz="3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Détail de votre offre ou solution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605942-6839-F190-BC94-9D25F09388B0}"/>
              </a:ext>
            </a:extLst>
          </p:cNvPr>
          <p:cNvSpPr txBox="1"/>
          <p:nvPr/>
        </p:nvSpPr>
        <p:spPr>
          <a:xfrm>
            <a:off x="12268200" y="9659684"/>
            <a:ext cx="4991100" cy="380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220"/>
              </a:lnSpc>
            </a:pPr>
            <a:r>
              <a:rPr lang="en-US" sz="2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DOSSIER DE CANDIDATURE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67347"/>
          <a:stretch>
            <a:fillRect/>
          </a:stretch>
        </p:blipFill>
        <p:spPr>
          <a:xfrm>
            <a:off x="0" y="0"/>
            <a:ext cx="18288000" cy="335891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9469248"/>
            <a:ext cx="18288000" cy="817752"/>
            <a:chOff x="0" y="0"/>
            <a:chExt cx="4816593" cy="2153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15375"/>
            </a:xfrm>
            <a:custGeom>
              <a:avLst/>
              <a:gdLst/>
              <a:ahLst/>
              <a:cxnLst/>
              <a:rect l="l" t="t" r="r" b="b"/>
              <a:pathLst>
                <a:path w="4816592" h="215375">
                  <a:moveTo>
                    <a:pt x="0" y="0"/>
                  </a:moveTo>
                  <a:lnTo>
                    <a:pt x="4816592" y="0"/>
                  </a:lnTo>
                  <a:lnTo>
                    <a:pt x="4816592" y="215375"/>
                  </a:lnTo>
                  <a:lnTo>
                    <a:pt x="0" y="215375"/>
                  </a:lnTo>
                  <a:close/>
                </a:path>
              </a:pathLst>
            </a:custGeom>
            <a:solidFill>
              <a:srgbClr val="F9B80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686800" y="1012840"/>
            <a:ext cx="8339762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000" b="1" spc="6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BUSINESS</a:t>
            </a:r>
          </a:p>
          <a:p>
            <a:pPr algn="ctr"/>
            <a:r>
              <a:rPr lang="en-US" sz="4000" b="1" spc="6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896741"/>
            <a:ext cx="16230600" cy="4171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allez-vous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générer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l’argent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algn="just">
              <a:lnSpc>
                <a:spcPts val="3499"/>
              </a:lnSpc>
            </a:pP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Expliquez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business model, les prix, y a-t-il des abonnements ? business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récurrent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?)</a:t>
            </a:r>
          </a:p>
          <a:p>
            <a:pPr algn="just">
              <a:lnSpc>
                <a:spcPts val="4200"/>
              </a:lnSpc>
            </a:pPr>
            <a:endParaRPr lang="en-US" sz="2499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200"/>
              </a:lnSpc>
            </a:pPr>
            <a:endParaRPr lang="en-US" sz="2499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Auprès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quelles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cibles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quels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moyens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Quels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canaux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(acquisition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digitale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force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commerciale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35388C-468D-F956-D763-056673474020}"/>
              </a:ext>
            </a:extLst>
          </p:cNvPr>
          <p:cNvSpPr txBox="1"/>
          <p:nvPr/>
        </p:nvSpPr>
        <p:spPr>
          <a:xfrm>
            <a:off x="12268200" y="9659684"/>
            <a:ext cx="4991100" cy="380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220"/>
              </a:lnSpc>
            </a:pPr>
            <a:r>
              <a:rPr lang="en-US" sz="2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DOSSIER DE CANDIDATURE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67347"/>
          <a:stretch>
            <a:fillRect/>
          </a:stretch>
        </p:blipFill>
        <p:spPr>
          <a:xfrm>
            <a:off x="0" y="0"/>
            <a:ext cx="18288000" cy="335891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9469248"/>
            <a:ext cx="18288000" cy="817752"/>
            <a:chOff x="0" y="0"/>
            <a:chExt cx="4816593" cy="2153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15375"/>
            </a:xfrm>
            <a:custGeom>
              <a:avLst/>
              <a:gdLst/>
              <a:ahLst/>
              <a:cxnLst/>
              <a:rect l="l" t="t" r="r" b="b"/>
              <a:pathLst>
                <a:path w="4816592" h="215375">
                  <a:moveTo>
                    <a:pt x="0" y="0"/>
                  </a:moveTo>
                  <a:lnTo>
                    <a:pt x="4816592" y="0"/>
                  </a:lnTo>
                  <a:lnTo>
                    <a:pt x="4816592" y="215375"/>
                  </a:lnTo>
                  <a:lnTo>
                    <a:pt x="0" y="215375"/>
                  </a:lnTo>
                  <a:close/>
                </a:path>
              </a:pathLst>
            </a:custGeom>
            <a:solidFill>
              <a:srgbClr val="F9B80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839200" y="800100"/>
            <a:ext cx="7935126" cy="1210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 spc="43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AXES DE DIFFÉRENCIATION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846169"/>
            <a:ext cx="16230600" cy="425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Qu'est-ce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différencie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concurrents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créez-vous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valeur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aux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yeux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clients ? </a:t>
            </a: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solution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utilise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-t-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procédés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technologiques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innovations (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mécanique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électronique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software,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autres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...) ? Si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oui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merci de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spécifier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73159C-639C-663D-440C-B13C9F9DFB94}"/>
              </a:ext>
            </a:extLst>
          </p:cNvPr>
          <p:cNvSpPr txBox="1"/>
          <p:nvPr/>
        </p:nvSpPr>
        <p:spPr>
          <a:xfrm>
            <a:off x="12268200" y="9659684"/>
            <a:ext cx="4991100" cy="380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220"/>
              </a:lnSpc>
            </a:pPr>
            <a:r>
              <a:rPr lang="en-US" sz="2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DOSSIER DE CANDIDATURE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67347"/>
          <a:stretch>
            <a:fillRect/>
          </a:stretch>
        </p:blipFill>
        <p:spPr>
          <a:xfrm>
            <a:off x="0" y="0"/>
            <a:ext cx="18288000" cy="335891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9469248"/>
            <a:ext cx="18288000" cy="817752"/>
            <a:chOff x="0" y="0"/>
            <a:chExt cx="4816593" cy="2153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15375"/>
            </a:xfrm>
            <a:custGeom>
              <a:avLst/>
              <a:gdLst/>
              <a:ahLst/>
              <a:cxnLst/>
              <a:rect l="l" t="t" r="r" b="b"/>
              <a:pathLst>
                <a:path w="4816592" h="215375">
                  <a:moveTo>
                    <a:pt x="0" y="0"/>
                  </a:moveTo>
                  <a:lnTo>
                    <a:pt x="4816592" y="0"/>
                  </a:lnTo>
                  <a:lnTo>
                    <a:pt x="4816592" y="215375"/>
                  </a:lnTo>
                  <a:lnTo>
                    <a:pt x="0" y="215375"/>
                  </a:lnTo>
                  <a:close/>
                </a:path>
              </a:pathLst>
            </a:custGeom>
            <a:solidFill>
              <a:srgbClr val="F9B80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870375" y="805929"/>
            <a:ext cx="7872535" cy="1373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 spc="4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MARKETING</a:t>
            </a:r>
          </a:p>
          <a:p>
            <a:pPr algn="ctr">
              <a:lnSpc>
                <a:spcPts val="5599"/>
              </a:lnSpc>
            </a:pPr>
            <a:r>
              <a:rPr lang="en-US" sz="3999" b="1" spc="4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VENTE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4645813"/>
            <a:ext cx="16230600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Quels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canaux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communication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identifiés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déjà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utilisés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Avez-vous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déjà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stratégie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marketing ? Si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oui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sur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quels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piliers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repose-t-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59FF26-EF78-010D-5400-5D0384E8DB44}"/>
              </a:ext>
            </a:extLst>
          </p:cNvPr>
          <p:cNvSpPr txBox="1"/>
          <p:nvPr/>
        </p:nvSpPr>
        <p:spPr>
          <a:xfrm>
            <a:off x="12268200" y="9659684"/>
            <a:ext cx="4991100" cy="380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220"/>
              </a:lnSpc>
            </a:pPr>
            <a:r>
              <a:rPr lang="en-US" sz="2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DOSSIER DE CANDIDATURE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67347"/>
          <a:stretch>
            <a:fillRect/>
          </a:stretch>
        </p:blipFill>
        <p:spPr>
          <a:xfrm>
            <a:off x="0" y="0"/>
            <a:ext cx="18288000" cy="335891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9469248"/>
            <a:ext cx="18288000" cy="817752"/>
            <a:chOff x="0" y="0"/>
            <a:chExt cx="4816593" cy="2153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15375"/>
            </a:xfrm>
            <a:custGeom>
              <a:avLst/>
              <a:gdLst/>
              <a:ahLst/>
              <a:cxnLst/>
              <a:rect l="l" t="t" r="r" b="b"/>
              <a:pathLst>
                <a:path w="4816592" h="215375">
                  <a:moveTo>
                    <a:pt x="0" y="0"/>
                  </a:moveTo>
                  <a:lnTo>
                    <a:pt x="4816592" y="0"/>
                  </a:lnTo>
                  <a:lnTo>
                    <a:pt x="4816592" y="215375"/>
                  </a:lnTo>
                  <a:lnTo>
                    <a:pt x="0" y="215375"/>
                  </a:lnTo>
                  <a:close/>
                </a:path>
              </a:pathLst>
            </a:custGeom>
            <a:solidFill>
              <a:srgbClr val="F9B80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163876" y="723900"/>
            <a:ext cx="7151158" cy="800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4000" b="1" spc="6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CONCURRENCE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4073267"/>
            <a:ext cx="16230600" cy="372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concurrents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Quels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autres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acteurs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marché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Qu’est-ce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caractérise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concurrents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Leurs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forces / innovation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1EB8D2-BFBB-7488-E008-D629F4E951D6}"/>
              </a:ext>
            </a:extLst>
          </p:cNvPr>
          <p:cNvSpPr txBox="1"/>
          <p:nvPr/>
        </p:nvSpPr>
        <p:spPr>
          <a:xfrm>
            <a:off x="12268200" y="9659684"/>
            <a:ext cx="4991100" cy="380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220"/>
              </a:lnSpc>
            </a:pPr>
            <a:r>
              <a:rPr lang="en-US" sz="2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DOSSIER DE CANDIDATURE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736</Words>
  <Application>Microsoft Office PowerPoint</Application>
  <PresentationFormat>Personnalisé</PresentationFormat>
  <Paragraphs>145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Dossier de candidature - ppt</dc:title>
  <cp:lastModifiedBy>Kaycee</cp:lastModifiedBy>
  <cp:revision>30</cp:revision>
  <dcterms:created xsi:type="dcterms:W3CDTF">2006-08-16T00:00:00Z</dcterms:created>
  <dcterms:modified xsi:type="dcterms:W3CDTF">2023-12-11T16:09:05Z</dcterms:modified>
  <dc:identifier>DAFQP7FtUVo</dc:identifier>
</cp:coreProperties>
</file>